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8" autoAdjust="0"/>
    <p:restoredTop sz="94660"/>
  </p:normalViewPr>
  <p:slideViewPr>
    <p:cSldViewPr>
      <p:cViewPr varScale="1">
        <p:scale>
          <a:sx n="66" d="100"/>
          <a:sy n="66" d="100"/>
        </p:scale>
        <p:origin x="-151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43414F-D2E0-4ED5-BF78-1F03EB22317B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2BFA7-6A20-47DF-B404-CC9CBDBBD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493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 notes.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2BFA7-6A20-47DF-B404-CC9CBDBBD3B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484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2DE-8F5D-4731-A617-EFFCF8FB3F0B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735F5-A798-4D22-B75B-1E9341E51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122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2DE-8F5D-4731-A617-EFFCF8FB3F0B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735F5-A798-4D22-B75B-1E9341E51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597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2DE-8F5D-4731-A617-EFFCF8FB3F0B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735F5-A798-4D22-B75B-1E9341E51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801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2DE-8F5D-4731-A617-EFFCF8FB3F0B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735F5-A798-4D22-B75B-1E9341E51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295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2DE-8F5D-4731-A617-EFFCF8FB3F0B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735F5-A798-4D22-B75B-1E9341E51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2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2DE-8F5D-4731-A617-EFFCF8FB3F0B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735F5-A798-4D22-B75B-1E9341E51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077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2DE-8F5D-4731-A617-EFFCF8FB3F0B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735F5-A798-4D22-B75B-1E9341E51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549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2DE-8F5D-4731-A617-EFFCF8FB3F0B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735F5-A798-4D22-B75B-1E9341E51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931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2DE-8F5D-4731-A617-EFFCF8FB3F0B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735F5-A798-4D22-B75B-1E9341E51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170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2DE-8F5D-4731-A617-EFFCF8FB3F0B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735F5-A798-4D22-B75B-1E9341E51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579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2DE-8F5D-4731-A617-EFFCF8FB3F0B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735F5-A798-4D22-B75B-1E9341E51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646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122DE-8F5D-4731-A617-EFFCF8FB3F0B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735F5-A798-4D22-B75B-1E9341E51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168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71896" y="21772"/>
            <a:ext cx="16687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Liam And Kris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83415" y="2967335"/>
            <a:ext cx="53771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Cantilever Bridges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9713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  <p:sndAc>
          <p:stSnd>
            <p:snd r:embed="rId3" name="drumroll.wav"/>
          </p:stSnd>
        </p:sndAc>
      </p:transition>
    </mc:Choice>
    <mc:Fallback>
      <p:transition spd="slow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1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>
            <a:normAutofit fontScale="90000"/>
          </a:bodyPr>
          <a:lstStyle/>
          <a:p>
            <a:r>
              <a:rPr lang="en-NZ" dirty="0" smtClean="0">
                <a:solidFill>
                  <a:srgbClr val="00B050"/>
                </a:solidFill>
              </a:rPr>
              <a:t>What are the names of famous cantilever bridges?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>
            <a:normAutofit fontScale="92500" lnSpcReduction="10000"/>
          </a:bodyPr>
          <a:lstStyle/>
          <a:p>
            <a:r>
              <a:rPr lang="en-NZ" dirty="0" smtClean="0">
                <a:solidFill>
                  <a:srgbClr val="00B050"/>
                </a:solidFill>
              </a:rPr>
              <a:t>The names of 5 famous cantilever bridges are, the </a:t>
            </a:r>
          </a:p>
          <a:p>
            <a:r>
              <a:rPr lang="en-NZ" dirty="0" smtClean="0">
                <a:solidFill>
                  <a:srgbClr val="00B050"/>
                </a:solidFill>
              </a:rPr>
              <a:t>Quebec Bridge</a:t>
            </a:r>
          </a:p>
          <a:p>
            <a:r>
              <a:rPr lang="en-NZ" dirty="0" smtClean="0">
                <a:solidFill>
                  <a:srgbClr val="00B050"/>
                </a:solidFill>
              </a:rPr>
              <a:t>Forth Bridge</a:t>
            </a:r>
          </a:p>
          <a:p>
            <a:r>
              <a:rPr lang="en-NZ" dirty="0" smtClean="0">
                <a:solidFill>
                  <a:srgbClr val="00B050"/>
                </a:solidFill>
              </a:rPr>
              <a:t>Horace Wilkinson Bridge</a:t>
            </a:r>
          </a:p>
          <a:p>
            <a:r>
              <a:rPr lang="en-NZ" dirty="0" smtClean="0">
                <a:solidFill>
                  <a:srgbClr val="00B050"/>
                </a:solidFill>
              </a:rPr>
              <a:t>Champlain Bridge</a:t>
            </a:r>
          </a:p>
          <a:p>
            <a:r>
              <a:rPr lang="en-NZ" dirty="0" smtClean="0">
                <a:solidFill>
                  <a:srgbClr val="00B050"/>
                </a:solidFill>
              </a:rPr>
              <a:t>Commodore Barry Bridge</a:t>
            </a:r>
          </a:p>
          <a:p>
            <a:endParaRPr lang="en-NZ" dirty="0"/>
          </a:p>
          <a:p>
            <a:pPr marL="0" indent="0">
              <a:buNone/>
            </a:pPr>
            <a:r>
              <a:rPr lang="en-NZ" dirty="0" smtClean="0"/>
              <a:t> 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7058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  <p:sndAc>
          <p:stSnd>
            <p:snd r:embed="rId2" name="explode.wav"/>
          </p:stSnd>
        </p:sndAc>
      </p:transition>
    </mc:Choice>
    <mc:Fallback>
      <p:transition spd="slow">
        <p:fade/>
        <p:sndAc>
          <p:stSnd>
            <p:snd r:embed="rId2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jpaulb1.files.wordpress.com/2012/02/diagram3-cantileve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99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533400"/>
            <a:ext cx="8001000" cy="1219200"/>
          </a:xfr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HeroicExtremeLeftFacing"/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What is a cantilever Bridge?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8600" y="2438400"/>
            <a:ext cx="8229600" cy="2819400"/>
          </a:xfr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 cantilever bridge is a bridge built using cantilevers and structures that project horizontally into space supported on only 1 end.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591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38" y="0"/>
            <a:ext cx="915578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rmAutofit fontScale="90000"/>
          </a:bodyPr>
          <a:lstStyle/>
          <a:p>
            <a:r>
              <a:rPr lang="en-NZ" dirty="0" smtClean="0">
                <a:solidFill>
                  <a:srgbClr val="0070C0"/>
                </a:solidFill>
              </a:rPr>
              <a:t>What is the longest cantilever bridge?</a:t>
            </a:r>
            <a:endParaRPr lang="en-NZ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514600"/>
            <a:ext cx="8229600" cy="2362200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/>
          <a:lstStyle/>
          <a:p>
            <a:r>
              <a:rPr lang="en-NZ" dirty="0" smtClean="0">
                <a:solidFill>
                  <a:srgbClr val="0070C0"/>
                </a:solidFill>
              </a:rPr>
              <a:t>The longest cantilever bridge in the world is the Pont De Quebec bridge in Canada. It is 549m or 1800 feet.</a:t>
            </a:r>
            <a:r>
              <a:rPr lang="en-NZ" dirty="0" smtClean="0"/>
              <a:t>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42843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  <p:sndAc>
          <p:stSnd>
            <p:snd r:embed="rId2" name="cashreg.wav"/>
          </p:stSnd>
        </p:sndAc>
      </p:transition>
    </mc:Choice>
    <mc:Fallback>
      <p:transition spd="slow">
        <p:fade/>
        <p:sndAc>
          <p:stSnd>
            <p:snd r:embed="rId2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25" y="0"/>
            <a:ext cx="916065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  <a:scene3d>
            <a:camera prst="perspectiveContrastingRightFacing"/>
            <a:lightRig rig="threePt" dir="t"/>
          </a:scene3d>
        </p:spPr>
        <p:txBody>
          <a:bodyPr>
            <a:normAutofit fontScale="90000"/>
          </a:bodyPr>
          <a:lstStyle/>
          <a:p>
            <a:r>
              <a:rPr lang="en-NZ" dirty="0" smtClean="0">
                <a:solidFill>
                  <a:srgbClr val="7030A0"/>
                </a:solidFill>
              </a:rPr>
              <a:t>What distance can a cantilever bridge span?</a:t>
            </a:r>
            <a:endParaRPr lang="en-NZ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590800"/>
            <a:ext cx="8229600" cy="2209800"/>
          </a:xfrm>
          <a:scene3d>
            <a:camera prst="perspectiveContrastingRightFacing"/>
            <a:lightRig rig="threePt" dir="t"/>
          </a:scene3d>
        </p:spPr>
        <p:txBody>
          <a:bodyPr/>
          <a:lstStyle/>
          <a:p>
            <a:r>
              <a:rPr lang="en-NZ" dirty="0" smtClean="0">
                <a:solidFill>
                  <a:srgbClr val="7030A0"/>
                </a:solidFill>
              </a:rPr>
              <a:t>A cantilever bridge can span distances of over 460m or 1500 feet.</a:t>
            </a:r>
            <a:endParaRPr lang="en-NZ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488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  <p:sndAc>
          <p:stSnd>
            <p:snd r:embed="rId2" name="breeze.wav"/>
          </p:stSnd>
        </p:sndAc>
      </p:transition>
    </mc:Choice>
    <mc:Fallback>
      <p:transition spd="slow">
        <p:checker/>
        <p:sndAc>
          <p:stSnd>
            <p:snd r:embed="rId2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5050" cy="721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685800"/>
            <a:ext cx="8229600" cy="1143000"/>
          </a:xfrm>
          <a:scene3d>
            <a:camera prst="perspectiveHeroicExtremeRightFacing"/>
            <a:lightRig rig="threePt" dir="t"/>
          </a:scene3d>
        </p:spPr>
        <p:txBody>
          <a:bodyPr>
            <a:normAutofit fontScale="90000"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When was the first cantilever bridge built?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971800"/>
            <a:ext cx="8229600" cy="1676400"/>
          </a:xfrm>
          <a:scene3d>
            <a:camera prst="perspectiveHeroicExtremeRightFacing"/>
            <a:lightRig rig="threePt" dir="t"/>
          </a:scene3d>
        </p:spPr>
        <p:txBody>
          <a:bodyPr/>
          <a:lstStyle/>
          <a:p>
            <a:r>
              <a:rPr lang="en-NZ" dirty="0" smtClean="0">
                <a:solidFill>
                  <a:srgbClr val="FFFF00"/>
                </a:solidFill>
              </a:rPr>
              <a:t>The first cantilever bridge built was in 1867, though they had the idea from 1846.</a:t>
            </a:r>
            <a:endParaRPr lang="en-NZ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255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  <p:sndAc>
          <p:stSnd>
            <p:snd r:embed="rId2" name="bomb.wav"/>
          </p:stSnd>
        </p:sndAc>
      </p:transition>
    </mc:Choice>
    <mc:Fallback>
      <p:transition spd="slow">
        <p:fade/>
        <p:sndAc>
          <p:stSnd>
            <p:snd r:embed="rId2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how I finish a PowerPoint</a:t>
            </a:r>
            <a:r>
              <a:rPr lang="en-NZ" b="1" i="1" u="sng" strike="sngStrik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NZ" b="1" i="1" u="sng" strike="sngStrik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NZ" b="1" i="1" u="sng" strike="sngStrik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SOO…UHH…YEAHH!</a:t>
            </a:r>
            <a:endParaRPr lang="en-NZ" b="1" i="1" u="sng" strike="sngStrik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782" y="1500043"/>
            <a:ext cx="9144000" cy="541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5444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2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153</Words>
  <Application>Microsoft Office PowerPoint</Application>
  <PresentationFormat>On-screen Show (4:3)</PresentationFormat>
  <Paragraphs>22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What are the names of famous cantilever bridges?</vt:lpstr>
      <vt:lpstr>What is a cantilever Bridge?</vt:lpstr>
      <vt:lpstr>What is the longest cantilever bridge?</vt:lpstr>
      <vt:lpstr>What distance can a cantilever bridge span?</vt:lpstr>
      <vt:lpstr>When was the first cantilever bridge built?</vt:lpstr>
      <vt:lpstr>This is how I finish a PowerPoint SOO…UHH…YEAHH!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6d28</dc:creator>
  <cp:lastModifiedBy>6d06</cp:lastModifiedBy>
  <cp:revision>11</cp:revision>
  <dcterms:created xsi:type="dcterms:W3CDTF">2014-11-25T01:35:35Z</dcterms:created>
  <dcterms:modified xsi:type="dcterms:W3CDTF">2014-12-01T23:21:23Z</dcterms:modified>
</cp:coreProperties>
</file>